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7" r:id="rId3"/>
    <p:sldId id="258" r:id="rId4"/>
    <p:sldId id="276" r:id="rId5"/>
    <p:sldId id="261" r:id="rId6"/>
    <p:sldId id="265" r:id="rId7"/>
    <p:sldId id="260" r:id="rId8"/>
    <p:sldId id="278" r:id="rId9"/>
    <p:sldId id="264" r:id="rId10"/>
    <p:sldId id="263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928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159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55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72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971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4915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8617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138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20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448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625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717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21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17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281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478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3CB06-188C-4CE0-BFB0-E538403307B5}" type="datetimeFigureOut">
              <a:rPr lang="es-CO" smtClean="0"/>
              <a:t>18/06/2017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9837823-84DD-4237-8049-C007F06BF63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334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6524" y="302138"/>
            <a:ext cx="10676585" cy="1629694"/>
          </a:xfrm>
        </p:spPr>
        <p:txBody>
          <a:bodyPr>
            <a:normAutofit fontScale="90000"/>
          </a:bodyPr>
          <a:lstStyle/>
          <a:p>
            <a:pPr algn="just"/>
            <a:r>
              <a:rPr lang="es-CO" dirty="0"/>
              <a:t>CENTRO DE ACOGIDA Y CAPACITACION LA ESPERANZA , HERMANAS OBLATAS DEL SANTISIMO REDENTOR</a:t>
            </a:r>
            <a:br>
              <a:rPr lang="es-CO" dirty="0"/>
            </a:br>
            <a:br>
              <a:rPr lang="es-CO" dirty="0"/>
            </a:br>
            <a:br>
              <a:rPr lang="es-CO" dirty="0"/>
            </a:br>
            <a:r>
              <a:rPr lang="es-CO" dirty="0"/>
              <a:t>FOTOS DE LAS DIFERENTES ACTIVIDADES QUE SE REALIZAN EN EL PROYECTO CON LAS MUJERES EN SITUACION DE PROSTITUCION , EXPLOTACION SEXUAL Y TRATA DE MUJERES DE LA CIUDAD DE MEDELLIN-COLOMBIA. </a:t>
            </a:r>
          </a:p>
        </p:txBody>
      </p:sp>
    </p:spTree>
    <p:extLst>
      <p:ext uri="{BB962C8B-B14F-4D97-AF65-F5344CB8AC3E}">
        <p14:creationId xmlns:p14="http://schemas.microsoft.com/office/powerpoint/2010/main" val="156096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1982"/>
          </a:xfrm>
        </p:spPr>
        <p:txBody>
          <a:bodyPr/>
          <a:lstStyle/>
          <a:p>
            <a:r>
              <a:rPr lang="es-CO" dirty="0"/>
              <a:t>EQUIPO DE ACOMPAÑAMIENTO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1422383"/>
            <a:ext cx="3283520" cy="24626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47" y="1367929"/>
            <a:ext cx="3356125" cy="25170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32" y="4041314"/>
            <a:ext cx="3386982" cy="25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827" y="463639"/>
            <a:ext cx="8911687" cy="553792"/>
          </a:xfrm>
        </p:spPr>
        <p:txBody>
          <a:bodyPr>
            <a:normAutofit fontScale="90000"/>
          </a:bodyPr>
          <a:lstStyle/>
          <a:p>
            <a:r>
              <a:rPr lang="es-CO" dirty="0"/>
              <a:t>CAPACITACION BELLEZA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19" y="4243171"/>
            <a:ext cx="3701864" cy="22477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43" y="4079928"/>
            <a:ext cx="3580326" cy="24110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19" y="1201292"/>
            <a:ext cx="3701863" cy="27763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42" y="1246868"/>
            <a:ext cx="3580327" cy="26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10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0209" y="173726"/>
            <a:ext cx="8911687" cy="673060"/>
          </a:xfrm>
        </p:spPr>
        <p:txBody>
          <a:bodyPr>
            <a:normAutofit fontScale="90000"/>
          </a:bodyPr>
          <a:lstStyle/>
          <a:p>
            <a:r>
              <a:rPr lang="es-CO" sz="2400" b="1" dirty="0"/>
              <a:t>FORMACION HUMANA Y ESPIRITUAL (RETIROS,CONFERENCIAS , EUARISTÍAS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19" y="887032"/>
            <a:ext cx="3657601" cy="27432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088" y="4121238"/>
            <a:ext cx="3523828" cy="26428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04" y="4121238"/>
            <a:ext cx="3649016" cy="2736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087" y="689604"/>
            <a:ext cx="3990195" cy="299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0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94" y="669701"/>
            <a:ext cx="3701862" cy="27763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3" y="3901639"/>
            <a:ext cx="3465400" cy="2599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33" y="669701"/>
            <a:ext cx="3701863" cy="27763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32" y="3584506"/>
            <a:ext cx="3701863" cy="27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6826" y="441230"/>
            <a:ext cx="8911687" cy="670118"/>
          </a:xfrm>
        </p:spPr>
        <p:txBody>
          <a:bodyPr/>
          <a:lstStyle/>
          <a:p>
            <a:r>
              <a:rPr lang="es-CO" dirty="0"/>
              <a:t>CAPACITACION BELLEZA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26" y="1168090"/>
            <a:ext cx="3649015" cy="27367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81" y="4308231"/>
            <a:ext cx="3573359" cy="25497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25" y="4308231"/>
            <a:ext cx="3649015" cy="23117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69" y="1219606"/>
            <a:ext cx="3580327" cy="26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8691" y="84405"/>
            <a:ext cx="8911687" cy="684185"/>
          </a:xfrm>
        </p:spPr>
        <p:txBody>
          <a:bodyPr>
            <a:normAutofit/>
          </a:bodyPr>
          <a:lstStyle/>
          <a:p>
            <a:r>
              <a:rPr lang="es-CO" sz="3200" dirty="0"/>
              <a:t>CAPACITACION MÁQUINAS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5" y="3691783"/>
            <a:ext cx="3623352" cy="29293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56" y="3453050"/>
            <a:ext cx="2114394" cy="15857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88" y="5055938"/>
            <a:ext cx="2086930" cy="15651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397" y="699061"/>
            <a:ext cx="3461047" cy="27141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66" y="699061"/>
            <a:ext cx="3669632" cy="27522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676" y="3860940"/>
            <a:ext cx="3711221" cy="278341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381" y="659257"/>
            <a:ext cx="3631997" cy="27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96" y="3245861"/>
            <a:ext cx="4139485" cy="30878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62" y="222191"/>
            <a:ext cx="3776819" cy="27721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74" y="3311053"/>
            <a:ext cx="2400886" cy="29574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70" y="222191"/>
            <a:ext cx="3776819" cy="2799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989" y="222192"/>
            <a:ext cx="3696256" cy="27721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98" y="3376246"/>
            <a:ext cx="4348585" cy="29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UPO OPERARIAS 1235447 OBLATAS--S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3" y="464316"/>
            <a:ext cx="4434119" cy="24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n-FVAYTrQVY/V8CPYUPAVCI/AAAAAAAAALM/PxI9_I-2Sx8NTT6z2y3HU35KLGHRlsIVACLcB/s1600/20160808_1408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06" y="1917071"/>
            <a:ext cx="1591127" cy="24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4.bp.blogspot.com/-gKJ-fMuBe2U/V59w6mkcipI/AAAAAAAAAJw/vXSYhifyfV0i0Sf4ckYzx5jVPuKHzFWfwCLcB/s1600/20160729_094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7000" y="263163"/>
            <a:ext cx="3595366" cy="26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1.bp.blogspot.com/-LkysY6_UWo4/V8CMrfCYsRI/AAAAAAAAAKg/TzZvIjXQpf4o1008TyveZcXycZ5wte6VACLcB/s1600/20160805_131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08" y="3230309"/>
            <a:ext cx="3878750" cy="29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077" y="3164757"/>
            <a:ext cx="4053555" cy="30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1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2869" y="171979"/>
            <a:ext cx="9436453" cy="473171"/>
          </a:xfrm>
        </p:spPr>
        <p:txBody>
          <a:bodyPr>
            <a:noAutofit/>
          </a:bodyPr>
          <a:lstStyle/>
          <a:p>
            <a:r>
              <a:rPr lang="es-CO" sz="2800" dirty="0"/>
              <a:t>MANUALIDADES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72" y="3730622"/>
            <a:ext cx="4086543" cy="30649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05821" y="998162"/>
            <a:ext cx="2774892" cy="23474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74" y="719823"/>
            <a:ext cx="4086542" cy="28394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44722">
            <a:off x="7212584" y="4118164"/>
            <a:ext cx="2988651" cy="22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357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668</TotalTime>
  <Words>33</Words>
  <Application>Microsoft Office PowerPoint</Application>
  <PresentationFormat>Widescreen</PresentationFormat>
  <Paragraphs>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Espiral</vt:lpstr>
      <vt:lpstr>CENTRO DE ACOGIDA Y CAPACITACION LA ESPERANZA , HERMANAS OBLATAS DEL SANTISIMO REDENTOR   FOTOS DE LAS DIFERENTES ACTIVIDADES QUE SE REALIZAN EN EL PROYECTO CON LAS MUJERES EN SITUACION DE PROSTITUCION , EXPLOTACION SEXUAL Y TRATA DE MUJERES DE LA CIUDAD DE MEDELLIN-COLOMBIA. </vt:lpstr>
      <vt:lpstr>CAPACITACION BELLEZA  </vt:lpstr>
      <vt:lpstr>FORMACION HUMANA Y ESPIRITUAL (RETIROS,CONFERENCIAS , EUARISTÍAS </vt:lpstr>
      <vt:lpstr>PowerPoint Presentation</vt:lpstr>
      <vt:lpstr>CAPACITACION BELLEZA</vt:lpstr>
      <vt:lpstr>CAPACITACION MÁQUINAS </vt:lpstr>
      <vt:lpstr>PowerPoint Presentation</vt:lpstr>
      <vt:lpstr>PowerPoint Presentation</vt:lpstr>
      <vt:lpstr>MANUALIDADES</vt:lpstr>
      <vt:lpstr>EQUIPO DE ACOMPAÑAMIENTO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ASOCIACION PARA LA SOLIDARIDAD</dc:title>
  <dc:creator>Oblatas</dc:creator>
  <cp:lastModifiedBy>Lurdes Porta</cp:lastModifiedBy>
  <cp:revision>156</cp:revision>
  <dcterms:created xsi:type="dcterms:W3CDTF">2016-05-17T13:49:38Z</dcterms:created>
  <dcterms:modified xsi:type="dcterms:W3CDTF">2017-06-18T15:36:25Z</dcterms:modified>
</cp:coreProperties>
</file>